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98" r:id="rId2"/>
    <p:sldId id="316" r:id="rId3"/>
    <p:sldId id="332" r:id="rId4"/>
    <p:sldId id="372" r:id="rId5"/>
    <p:sldId id="343" r:id="rId6"/>
    <p:sldId id="390" r:id="rId7"/>
    <p:sldId id="371" r:id="rId8"/>
    <p:sldId id="375" r:id="rId9"/>
    <p:sldId id="376" r:id="rId10"/>
    <p:sldId id="347" r:id="rId11"/>
    <p:sldId id="377" r:id="rId12"/>
    <p:sldId id="373" r:id="rId13"/>
    <p:sldId id="391" r:id="rId14"/>
    <p:sldId id="381" r:id="rId15"/>
    <p:sldId id="392" r:id="rId16"/>
    <p:sldId id="393" r:id="rId17"/>
    <p:sldId id="394" r:id="rId18"/>
    <p:sldId id="39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1F6E4-F904-4658-816C-44207A52358D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D74D-ACB1-4C70-9DD5-BC94A56B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25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8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774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2: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Future Tense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7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that an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λύσ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l-GR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form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future, infinitive,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Principal Parts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verbs can morph into a variety of forms (you already know 14 different forms of a verb).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already seen how vocabulary entries begin with just the 1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 present indicative active.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the verb stem can be tricky, vocabulary entries also normally include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singular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 indicative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well.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two forms are called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principal parts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because they are principal forms that indicate how other forms work.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Principal Parts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following slides review the verbs from Units 2 and 7, adding in their second principal part,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 singular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 indicative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verbs never occur in the future indicative active. If a verb from a previous list is not repeated here, it is because it does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occur in the future indicative active.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of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conjugation that use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-</a:t>
            </a:r>
            <a:r>
              <a:rPr lang="el-GR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in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 tense rarely occur in the future indicative active, or are irregular in some way, so that set of verbs is not reviewed here.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2 Vocabulary: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βουλεύω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βουλεύ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deliberate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resolve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θύσω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sacrifice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κελεύω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κελεύ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order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κωλύω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κωλύ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prevent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λύ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destroy 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πα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</a:rPr>
              <a:t>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παύ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πιστεύω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πιστεύ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rely on, believe in (+ dat.)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πορεύω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πορεύ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carry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(mid.) go, march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φύσω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produce </a:t>
            </a:r>
          </a:p>
        </p:txBody>
      </p:sp>
    </p:spTree>
    <p:extLst>
      <p:ext uri="{BB962C8B-B14F-4D97-AF65-F5344CB8AC3E}">
        <p14:creationId xmlns:p14="http://schemas.microsoft.com/office/powerpoint/2010/main" val="42721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2 Vocabulary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ἀκούω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κο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ύσω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hear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κλαίω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κλ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ύσω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cry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λύσω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destroy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ἀπολύω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divorce, forgive 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ερισσεύω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</a:t>
            </a:r>
            <a:r>
              <a:rPr lang="en-US" sz="2400" dirty="0" err="1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ερισσεύ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left over, increase, exceed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πιστεύω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πιστεύσω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trust, rely on, believe in (+ dat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ἀπο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ολ-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ἀπολῶ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destroy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“contract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which gives it a different accent,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which otherwise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appears and sounds like a regular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verb.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δεικ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μιγ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μίγνυμι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μίξω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mix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δώσω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ἀποδίδωμι, ἀποδώσω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back 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αραδίδωμι, παραδώσω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over, deliver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ἥ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ἥσω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ἀφίημι, ἀφήσω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 go, allow, forgive  </a:t>
            </a:r>
          </a:p>
        </p:txBody>
      </p:sp>
    </p:spTree>
    <p:extLst>
      <p:ext uri="{BB962C8B-B14F-4D97-AF65-F5344CB8AC3E}">
        <p14:creationId xmlns:p14="http://schemas.microsoft.com/office/powerpoint/2010/main" val="32285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στη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στήσω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ἀνίστημι, ἀναστήσω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raise, appoint 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αθίστημι, καταστήσω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 down, establish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αρίστημι, παραστήσω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θη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θήσω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ἐπιτίθημι, ἐπιθήσω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 on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ροστίθημι, προσθήσω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φήσω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ἀκούω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ἀκούσω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ἀποδίδωμι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ἀποδώσω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back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ἀπολῶ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ἀφίημι, ἀφήσω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 go, allow, forgive 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δώσω</a:t>
            </a:r>
            <a:r>
              <a:rPr lang="el-GR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στήσω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λύσω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loosen, destroy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παραδίδωμι, παραδώσω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over, deliver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πιστεύω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πιστεύσω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trust, rely on, believe in (+ dat.)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θήσω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φήσω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7: The Future Tense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far, all verbs have been in the present tense.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this unit, Part 2 adds a new tense, the future.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Person: 1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Number: singular, plural 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Tense: present,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 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Mood: indicative, infinitive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Voice: active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PARSING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To “parse” a Greek verb means to identify the above five qualities about a specific verb form.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that, to begin building a Greek verb, start with the stem.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tells you what action the verb describes: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8831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verbs so far have been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the stem needed a marker that says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a -</a:t>
            </a:r>
            <a:r>
              <a:rPr lang="el-GR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to the stem typically marks a verb as in 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easier to pronounce this verb by adding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νυ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now the stem looks (and sounds) like this: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νυ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“show” (in the present)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introduces verbs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the stem needs a marker that says the verb is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a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to the stem marks a verb as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now the stem looks (and sounds) like this: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λυσ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δειξ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Greek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 conjugations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VERBS, regardless of what endings they use in the present tense,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tense. 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 = verb stem +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that, to indicate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 distinct endings, which are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loosen.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46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1134</Words>
  <Application>Microsoft Office PowerPoint</Application>
  <PresentationFormat>On-screen Show (4:3)</PresentationFormat>
  <Paragraphs>179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Ancient Greek for Everyone: A New Digital Resource for Beginning Greek Unit 7 part 2:  The Future Tense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270</cp:revision>
  <cp:lastPrinted>2013-10-21T17:05:01Z</cp:lastPrinted>
  <dcterms:created xsi:type="dcterms:W3CDTF">2012-08-17T18:41:45Z</dcterms:created>
  <dcterms:modified xsi:type="dcterms:W3CDTF">2013-11-04T18:33:15Z</dcterms:modified>
</cp:coreProperties>
</file>